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0" r:id="rId4"/>
    <p:sldId id="284" r:id="rId5"/>
    <p:sldId id="285" r:id="rId6"/>
    <p:sldId id="287" r:id="rId7"/>
    <p:sldId id="286" r:id="rId8"/>
    <p:sldId id="288" r:id="rId9"/>
    <p:sldId id="281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79" r:id="rId25"/>
    <p:sldId id="303" r:id="rId26"/>
    <p:sldId id="306" r:id="rId27"/>
    <p:sldId id="304" r:id="rId28"/>
    <p:sldId id="305" r:id="rId29"/>
    <p:sldId id="307" r:id="rId30"/>
    <p:sldId id="308" r:id="rId31"/>
    <p:sldId id="309" r:id="rId32"/>
    <p:sldId id="310" r:id="rId33"/>
    <p:sldId id="313" r:id="rId34"/>
    <p:sldId id="314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AFE"/>
    <a:srgbClr val="7BB917"/>
    <a:srgbClr val="CCF18F"/>
    <a:srgbClr val="73D9ED"/>
    <a:srgbClr val="4ED8F4"/>
    <a:srgbClr val="2DA1C1"/>
    <a:srgbClr val="9CE4F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295" autoAdjust="0"/>
  </p:normalViewPr>
  <p:slideViewPr>
    <p:cSldViewPr>
      <p:cViewPr>
        <p:scale>
          <a:sx n="50" d="100"/>
          <a:sy n="50" d="100"/>
        </p:scale>
        <p:origin x="-207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F8B6AD-9CD8-4674-B829-8C0E8EBE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1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E982A-D300-466F-948C-AB4EB82BD5B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6216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150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6139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9356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628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12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665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393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5494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5611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5970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4361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3277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5764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0837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4399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AA37A-573E-48BD-8A15-FE6C03A573F6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4815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8927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3848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2110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0247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01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4296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9762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492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9361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E982A-D300-466F-948C-AB4EB82BD5B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995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133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48823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CFF0CD-B1B9-4F7E-AD9B-488C5D0CEE9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947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3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4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33475" y="438150"/>
            <a:ext cx="7553325" cy="581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33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0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76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92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1600200"/>
            <a:ext cx="4343400" cy="10668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Bodoni MT Black" pitchFamily="18" charset="0"/>
              </a:rPr>
              <a:t>KHUTBAH MULTIMEDIA</a:t>
            </a:r>
          </a:p>
          <a:p>
            <a:r>
              <a:rPr lang="ms-MY" sz="1800" b="1" dirty="0">
                <a:solidFill>
                  <a:schemeClr val="tx1"/>
                </a:solidFill>
                <a:latin typeface="Bodoni MT Black" pitchFamily="18" charset="0"/>
              </a:rPr>
              <a:t>Siri: </a:t>
            </a:r>
            <a:r>
              <a:rPr lang="ms-MY" sz="1800" b="1" dirty="0" smtClean="0">
                <a:solidFill>
                  <a:schemeClr val="tx1"/>
                </a:solidFill>
                <a:latin typeface="Bodoni MT Black" pitchFamily="18" charset="0"/>
              </a:rPr>
              <a:t>5/2021</a:t>
            </a:r>
            <a:endParaRPr lang="en-US" sz="1800" dirty="0">
              <a:solidFill>
                <a:schemeClr val="tx1"/>
              </a:solidFill>
              <a:latin typeface="Bodoni MT Black" pitchFamily="18" charset="0"/>
            </a:endParaRPr>
          </a:p>
          <a:p>
            <a:pPr algn="r" eaLnBrk="1" hangingPunct="1"/>
            <a:endParaRPr lang="ru-RU" sz="2900" dirty="0" smtClean="0">
              <a:solidFill>
                <a:srgbClr val="0079A4"/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56733" y="2133600"/>
            <a:ext cx="6587067" cy="3733800"/>
          </a:xfrm>
        </p:spPr>
        <p:txBody>
          <a:bodyPr/>
          <a:lstStyle/>
          <a:p>
            <a:r>
              <a:rPr lang="en-US" sz="72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</a:t>
            </a:r>
            <a:r>
              <a:rPr lang="en-US" sz="66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ALLAH SWT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082800" y="6104467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i="1" dirty="0" smtClean="0">
                <a:solidFill>
                  <a:srgbClr val="7030A0"/>
                </a:solidFill>
                <a:latin typeface="Arial Black" pitchFamily="34" charset="0"/>
              </a:rPr>
              <a:t>16 </a:t>
            </a:r>
            <a:r>
              <a:rPr lang="en-US" sz="1600" i="1" smtClean="0">
                <a:solidFill>
                  <a:srgbClr val="7030A0"/>
                </a:solidFill>
                <a:latin typeface="Arial Black" pitchFamily="34" charset="0"/>
              </a:rPr>
              <a:t>JAMADILAKHIR </a:t>
            </a:r>
            <a:r>
              <a:rPr lang="en-US" sz="1600" i="1" smtClean="0">
                <a:solidFill>
                  <a:srgbClr val="7030A0"/>
                </a:solidFill>
                <a:latin typeface="Arial Black" pitchFamily="34" charset="0"/>
              </a:rPr>
              <a:t> 1442H  </a:t>
            </a:r>
            <a:r>
              <a:rPr lang="en-US" sz="1600" i="1" dirty="0" smtClean="0">
                <a:solidFill>
                  <a:srgbClr val="7030A0"/>
                </a:solidFill>
                <a:latin typeface="Arial Black" pitchFamily="34" charset="0"/>
              </a:rPr>
              <a:t>BERSAMAAN  </a:t>
            </a:r>
            <a:r>
              <a:rPr lang="en-US" sz="1600" i="1" dirty="0" smtClean="0">
                <a:solidFill>
                  <a:srgbClr val="7030A0"/>
                </a:solidFill>
                <a:latin typeface="Arial Black" pitchFamily="34" charset="0"/>
              </a:rPr>
              <a:t>29 </a:t>
            </a:r>
            <a:r>
              <a:rPr lang="en-US" sz="1600" i="1" dirty="0">
                <a:solidFill>
                  <a:srgbClr val="7030A0"/>
                </a:solidFill>
                <a:latin typeface="Arial Black" pitchFamily="34" charset="0"/>
              </a:rPr>
              <a:t>JANUARI 2021</a:t>
            </a:r>
          </a:p>
          <a:p>
            <a:r>
              <a:rPr lang="en-US" sz="1600" i="1" dirty="0">
                <a:solidFill>
                  <a:srgbClr val="7030A0"/>
                </a:solidFill>
                <a:latin typeface="Arial Black" pitchFamily="34" charset="0"/>
              </a:rPr>
              <a:t>http://e-khutbah.terengganu.gov.my</a:t>
            </a:r>
          </a:p>
          <a:p>
            <a:pPr algn="r"/>
            <a:endParaRPr lang="ru-RU" sz="2900" dirty="0" smtClean="0">
              <a:solidFill>
                <a:srgbClr val="0079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6733" y="838200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Jabatan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hal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ehwal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agama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terengganu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"/>
            <a:ext cx="914400" cy="9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04200" cy="40386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6600" b="1" dirty="0">
                <a:solidFill>
                  <a:srgbClr val="7030A0"/>
                </a:solidFill>
              </a:rPr>
              <a:t>وَإِن يَمْسَسْكَ ٱللَّهُ بِضُرٍّ </a:t>
            </a:r>
            <a:r>
              <a:rPr lang="ar-SA" sz="6600" b="1" dirty="0" smtClean="0">
                <a:solidFill>
                  <a:srgbClr val="7030A0"/>
                </a:solidFill>
              </a:rPr>
              <a:t>فَلا </a:t>
            </a:r>
            <a:r>
              <a:rPr lang="ar-SA" sz="6600" b="1" dirty="0">
                <a:solidFill>
                  <a:srgbClr val="7030A0"/>
                </a:solidFill>
              </a:rPr>
              <a:t>كَاشِفَ لَهُۥٓ </a:t>
            </a:r>
            <a:r>
              <a:rPr lang="ar-SA" sz="6600" b="1" dirty="0" smtClean="0">
                <a:solidFill>
                  <a:srgbClr val="7030A0"/>
                </a:solidFill>
              </a:rPr>
              <a:t>إِلا </a:t>
            </a:r>
            <a:r>
              <a:rPr lang="ar-SA" sz="6600" b="1" dirty="0">
                <a:solidFill>
                  <a:srgbClr val="7030A0"/>
                </a:solidFill>
              </a:rPr>
              <a:t>هُوَ ۖ وَإِن يَمْسَسْكَ بِخَيْرٍ فَهُوَ عَلَىٰ كُلِّ شَىْءٍ قَدِيرٌ</a:t>
            </a:r>
            <a:r>
              <a:rPr lang="ar-SA" sz="7200" b="1" dirty="0" smtClean="0"/>
              <a:t/>
            </a:r>
            <a:br>
              <a:rPr lang="ar-SA" sz="7200" b="1" dirty="0" smtClean="0"/>
            </a:br>
            <a:r>
              <a:rPr lang="ar-SA" sz="7200" b="1" dirty="0" smtClean="0"/>
              <a:t/>
            </a:r>
            <a:br>
              <a:rPr lang="ar-SA" sz="7200" b="1" dirty="0" smtClean="0"/>
            </a:br>
            <a:r>
              <a:rPr lang="ar-SA" sz="6600" dirty="0" smtClean="0"/>
              <a:t/>
            </a:r>
            <a:br>
              <a:rPr lang="ar-SA" sz="6600" dirty="0" smtClean="0"/>
            </a:br>
            <a:r>
              <a:rPr lang="ar-SA" sz="6600" dirty="0" smtClean="0"/>
              <a:t/>
            </a:r>
            <a:br>
              <a:rPr lang="ar-SA" sz="6600" dirty="0" smtClean="0"/>
            </a:br>
            <a:endParaRPr lang="en-US" sz="6000" dirty="0" smtClean="0">
              <a:solidFill>
                <a:srgbClr val="4D4D4D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162800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b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An’am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17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Dan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Allah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mengenakan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menimpakan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engkau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bencana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sesiapa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pun yang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menghapuskannya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melainkan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mengenakan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melimpahkan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Engkau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kebaikan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Maha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Kuasa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tiap-tiap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553325" cy="838200"/>
          </a:xfrm>
        </p:spPr>
        <p:txBody>
          <a:bodyPr/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3295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99" y="1930400"/>
            <a:ext cx="7848600" cy="3505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ingkatkan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ketaatan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ketakwaan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Allah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Allah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s.w.t 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berjanji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bahawa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bertakwa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bertawakkal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kepada-Nya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penyelasaiannya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ar-S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53325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Allah s.w.t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mengangkat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3600" dirty="0" smtClean="0">
              <a:solidFill>
                <a:srgbClr val="4D4D4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40" y="1930400"/>
            <a:ext cx="4873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0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763000" cy="3352800"/>
          </a:xfrm>
        </p:spPr>
        <p:txBody>
          <a:bodyPr/>
          <a:lstStyle/>
          <a:p>
            <a:pPr marL="0" indent="0" algn="r" rtl="1">
              <a:buNone/>
            </a:pPr>
            <a:r>
              <a:rPr lang="en-US" sz="5400" dirty="0" smtClean="0"/>
              <a:t>…</a:t>
            </a:r>
            <a:r>
              <a:rPr lang="ar-SA" sz="6600" b="1" dirty="0" smtClean="0">
                <a:cs typeface="Traditional Arabic" pitchFamily="2" charset="-78"/>
              </a:rPr>
              <a:t>وَمَن يَتَّقِ ٱللَّهَ يَجْعَل لَّهُۥ مَخْرَجًا</a:t>
            </a:r>
            <a:r>
              <a:rPr lang="en-US" sz="4400" b="1" dirty="0">
                <a:sym typeface="HQPB2"/>
              </a:rPr>
              <a:t></a:t>
            </a:r>
            <a:r>
              <a:rPr lang="en-US" sz="4400" b="1" dirty="0"/>
              <a:t> </a:t>
            </a:r>
            <a:r>
              <a:rPr lang="en-US" sz="6600" b="1" dirty="0" smtClean="0">
                <a:cs typeface="Traditional Arabic" pitchFamily="2" charset="-78"/>
              </a:rPr>
              <a:t> </a:t>
            </a:r>
            <a:r>
              <a:rPr lang="ar-SA" sz="6600" b="1" dirty="0" smtClean="0">
                <a:cs typeface="Traditional Arabic" pitchFamily="2" charset="-78"/>
              </a:rPr>
              <a:t/>
            </a:r>
            <a:br>
              <a:rPr lang="ar-SA" sz="6600" b="1" dirty="0" smtClean="0">
                <a:cs typeface="Traditional Arabic" pitchFamily="2" charset="-78"/>
              </a:rPr>
            </a:br>
            <a:r>
              <a:rPr lang="en-US" sz="6600" b="1" dirty="0" smtClean="0">
                <a:cs typeface="Traditional Arabic" pitchFamily="2" charset="-78"/>
              </a:rPr>
              <a:t>  </a:t>
            </a:r>
            <a:r>
              <a:rPr lang="ar-SA" sz="6600" b="1" dirty="0" smtClean="0">
                <a:cs typeface="Traditional Arabic" pitchFamily="2" charset="-78"/>
              </a:rPr>
              <a:t>وَيَرْزُقْهُ مِنْ حَيْثُ لَا يَحْتَسِبُ ۚ وَمَن يَتَوَكَّلْ عَلَى ٱللَّهِ فَهُوَ حَسْبُهُۥٓ ۚ</a:t>
            </a:r>
            <a:r>
              <a:rPr lang="en-US" sz="6600" b="1" dirty="0" smtClean="0">
                <a:sym typeface="HQPB2"/>
              </a:rPr>
              <a:t> </a:t>
            </a:r>
            <a:r>
              <a:rPr lang="en-US" sz="4800" b="1" dirty="0">
                <a:sym typeface="HQPB2"/>
              </a:rPr>
              <a:t></a:t>
            </a:r>
            <a:r>
              <a:rPr lang="en-US" sz="6600" b="1" dirty="0"/>
              <a:t> </a:t>
            </a:r>
            <a:r>
              <a:rPr lang="en-US" sz="6600" b="1" dirty="0" smtClean="0"/>
              <a:t>…</a:t>
            </a:r>
            <a:r>
              <a:rPr lang="en-US" sz="6600" b="1" dirty="0" smtClean="0">
                <a:cs typeface="Traditional Arabic" pitchFamily="2" charset="-78"/>
              </a:rPr>
              <a:t>.</a:t>
            </a:r>
            <a:r>
              <a:rPr lang="ar-SA" sz="6600" b="1" dirty="0" smtClean="0">
                <a:cs typeface="Traditional Arabic" pitchFamily="2" charset="-78"/>
              </a:rPr>
              <a:t/>
            </a:r>
            <a:br>
              <a:rPr lang="ar-SA" sz="6600" b="1" dirty="0" smtClean="0">
                <a:cs typeface="Traditional Arabic" pitchFamily="2" charset="-78"/>
              </a:rPr>
            </a:br>
            <a:r>
              <a:rPr lang="ar-SA" sz="7200" dirty="0" smtClean="0"/>
              <a:t/>
            </a:r>
            <a:br>
              <a:rPr lang="ar-SA" sz="7200" dirty="0" smtClean="0"/>
            </a:br>
            <a:r>
              <a:rPr lang="ar-SA" sz="7200" dirty="0" smtClean="0"/>
              <a:t/>
            </a:r>
            <a:br>
              <a:rPr lang="ar-SA" sz="7200" dirty="0" smtClean="0"/>
            </a:br>
            <a:r>
              <a:rPr lang="ar-SA" sz="7200" dirty="0" smtClean="0"/>
              <a:t/>
            </a:r>
            <a:br>
              <a:rPr lang="ar-SA" sz="7200" dirty="0" smtClean="0"/>
            </a:br>
            <a:r>
              <a:rPr lang="ar-SA" sz="6600" dirty="0" smtClean="0"/>
              <a:t/>
            </a:r>
            <a:br>
              <a:rPr lang="ar-SA" sz="6600" dirty="0" smtClean="0"/>
            </a:br>
            <a:r>
              <a:rPr lang="ar-SA" sz="6600" dirty="0" smtClean="0"/>
              <a:t/>
            </a:r>
            <a:br>
              <a:rPr lang="ar-SA" sz="6600" dirty="0" smtClean="0"/>
            </a:br>
            <a:endParaRPr lang="en-US" sz="6000" dirty="0" smtClean="0">
              <a:solidFill>
                <a:srgbClr val="4D4D4D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" y="209550"/>
            <a:ext cx="7553325" cy="1143000"/>
          </a:xfrm>
        </p:spPr>
        <p:txBody>
          <a:bodyPr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b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at-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Talaq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2 &amp; 3</a:t>
            </a:r>
            <a:endParaRPr lang="ru-RU" sz="3600" dirty="0" smtClean="0">
              <a:solidFill>
                <a:srgbClr val="4D4D4D"/>
              </a:solidFill>
            </a:endParaRPr>
          </a:p>
        </p:txBody>
      </p:sp>
      <p:sp>
        <p:nvSpPr>
          <p:cNvPr id="2" name="Sun 1"/>
          <p:cNvSpPr/>
          <p:nvPr/>
        </p:nvSpPr>
        <p:spPr bwMode="auto">
          <a:xfrm>
            <a:off x="792480" y="1047750"/>
            <a:ext cx="533400" cy="533400"/>
          </a:xfrm>
          <a:prstGeom prst="sun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610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Dan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sesiapa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bertaqwa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kepada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Allah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mengerjakan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suruhanNya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meninggalkan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laranganNya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nescaya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Allah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mengadakan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baginya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keluar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Segala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perkara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menyusahkannya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memberinya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rezeki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terlintas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hatinya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Dan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ingatlah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sesiapa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berserah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bulat-bulat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Allah,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Allah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cukuplah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baginya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menolong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menyelamatkannya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3962399" cy="838200"/>
          </a:xfrm>
        </p:spPr>
        <p:txBody>
          <a:bodyPr/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8991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468" y="1828800"/>
            <a:ext cx="7848600" cy="3505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Menjauhkan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sebarang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maksiat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erbuatan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maksiat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mengundangkan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segala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berlaku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sebelumnya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ar-S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109" y="1951990"/>
            <a:ext cx="4873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297819" y="152400"/>
            <a:ext cx="7553325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Allah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mengangkat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204200" cy="40386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6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"...لَمْ تَظْهَرِ الْفَاحِشَةُ فِي قَوْمٍ قَطُّ</a:t>
            </a: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endParaRPr lang="en-US" sz="6000" b="1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حَتَّى يُعْلِنُوا بِهَا، إِلا فَشَا فِيهِمُ </a:t>
            </a: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الطَّاعُونُ</a:t>
            </a:r>
            <a:endParaRPr lang="en-US" sz="6000" b="1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وَالاوْجَاعُ الَّتِي لَمْ تَكُنْ </a:t>
            </a: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مَضَتْ</a:t>
            </a:r>
            <a:endParaRPr lang="en-US" sz="6000" b="1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فِي أَسْلافِهِمُ الَّذِينَ مَضَوْا..." </a:t>
            </a:r>
            <a:endParaRPr lang="en-US" sz="6000" dirty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r>
              <a:rPr lang="ar-SA" sz="80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80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66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66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66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6600" dirty="0" smtClean="0">
                <a:latin typeface="Traditional Arabic" pitchFamily="18" charset="-78"/>
                <a:cs typeface="Traditional Arabic" pitchFamily="18" charset="-78"/>
              </a:rPr>
            </a:br>
            <a:endParaRPr lang="en-US" sz="6000" dirty="0" smtClean="0">
              <a:solidFill>
                <a:srgbClr val="4D4D4D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53325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058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zahir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perbuatan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keji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secara</a:t>
            </a:r>
            <a:endParaRPr lang="en-US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terang-terangan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sesuatu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kaum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melainkan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tersebar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taun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penyakit-penyakit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berlaku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golongan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553325" cy="838200"/>
          </a:xfrm>
        </p:spPr>
        <p:txBody>
          <a:bodyPr/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1216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919" y="1828800"/>
            <a:ext cx="78486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Bangun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solat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tengah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malam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qiamullail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berdoa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Allah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ibadat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orang-orang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soleh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mendekatkan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Allah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menolakkan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segala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ar-SA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ar-SA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819" y="1930400"/>
            <a:ext cx="4873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97819" y="152400"/>
            <a:ext cx="755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Allah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mengangkat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04200" cy="44196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عَلَيْكُمْ </a:t>
            </a:r>
            <a:r>
              <a:rPr lang="ar-SA" sz="6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بِقِيَامِ اللَّيْلِ ، فَإِنَّهُ دَأْبُ الصَّالِحِيْنَ قَبْلَكُمْ وَمَقْرَبَةٌ لَكُمْ إِلَى رَبِّكُم وَمَكْفَرَةٌ لِلسَّيِّئاتِ وَمَنْهَاةٌ عَنِ الاثْمِ وَمَطْرَدَةٌ لِلدَّاءِ عَنِ </a:t>
            </a:r>
            <a:r>
              <a:rPr lang="ar-SA" sz="6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الْجَسَدِ</a:t>
            </a:r>
            <a:endParaRPr lang="en-US" sz="6000" b="1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rtl="1">
              <a:buNone/>
            </a:pPr>
            <a:r>
              <a:rPr lang="en-US" sz="44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4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(رواه أحمد)</a:t>
            </a:r>
            <a:endParaRPr lang="en-US" sz="4400" dirty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53325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10" y="1524000"/>
            <a:ext cx="80772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ar-SA" sz="60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66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َلْحَمْدُ لِلَّهِ رَبِّ الْعَالَمِيْنَ</a:t>
            </a:r>
            <a:r>
              <a:rPr lang="ar-SA" sz="66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endParaRPr lang="en-US" sz="6600" b="1" dirty="0" smtClean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ar-SA" sz="66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6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اَلَّذِيْ أَمَرَنَا بِذِكْرِهِ فِيْ كُلِّ </a:t>
            </a:r>
            <a:r>
              <a:rPr lang="ar-SA" sz="7200" b="1" dirty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حِيْنٍ،</a:t>
            </a:r>
            <a:endParaRPr lang="en-US" sz="7200" dirty="0" smtClean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4810" y="457200"/>
            <a:ext cx="7248525" cy="457200"/>
          </a:xfrm>
        </p:spPr>
        <p:txBody>
          <a:bodyPr/>
          <a:lstStyle/>
          <a:p>
            <a:r>
              <a:rPr lang="en-US" sz="3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</a:t>
            </a:r>
            <a:endParaRPr lang="ru-RU" sz="3800" dirty="0" smtClean="0">
              <a:solidFill>
                <a:srgbClr val="4D4D4D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810" y="3962400"/>
            <a:ext cx="838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puji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Allah,</a:t>
            </a:r>
          </a:p>
          <a:p>
            <a:pPr marL="0" indent="0" algn="ctr">
              <a:buFontTx/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Tuhan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sekalian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memerintahkan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mengingatiNya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masa</a:t>
            </a:r>
            <a:endParaRPr lang="en-US" sz="3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3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Hendaklah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berqiamullail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kerana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sesungguhnya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kebiasaan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orang-orang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soleh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mendekatkan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Tuhan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kamu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menghapuskan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segala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keburukan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menghalang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daripada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dosa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menghalau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penyakit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276600" cy="838200"/>
          </a:xfrm>
        </p:spPr>
        <p:txBody>
          <a:bodyPr/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8112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534400" cy="25908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5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وَلَنَبْلُوَنَّكُم بِشَىْءٍ مِّنَ ٱلْخَوْفِ وَٱلْجُوعِ وَنَقْصٍ مِّنَ </a:t>
            </a:r>
            <a:r>
              <a:rPr lang="ar-SA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ٱلأَمْوَٰلِ وَٱلأَنفُسِ </a:t>
            </a:r>
            <a:r>
              <a:rPr lang="ar-SA" sz="5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وَٱلثَّمَرَٰتِ ۗ وَبَشِّرِ </a:t>
            </a:r>
            <a:r>
              <a:rPr lang="ar-SA" sz="5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ٱلصَّٰبِرِينَ</a:t>
            </a:r>
            <a:endParaRPr lang="en-US" sz="5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" y="304800"/>
            <a:ext cx="7924800" cy="979714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3600" dirty="0" smtClean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3810000"/>
            <a:ext cx="820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ms-MY" b="1" dirty="0">
                <a:latin typeface="Arial" pitchFamily="34" charset="0"/>
                <a:cs typeface="Arial" pitchFamily="34" charset="0"/>
              </a:rPr>
              <a:t>Demi sesungguhnya! Kami akan menguji kamu dengan sedikit ketakutan, kelaparan, dan kekurangan dari harta benda dan jiwa serta hasil tanaman. Dan berilah khabar gembira kepada orang yang sabar.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04200" cy="51054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E6FAF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قَولِي هَذَا،</a:t>
            </a: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E6FAF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وَأَسْتَغْفِرُ اللهَ العَظِيمَ لِيْ وَلَكُمْ، وَلِسَائِرِ</a:t>
            </a:r>
            <a:endParaRPr lang="en-US" sz="6000" b="1" dirty="0" smtClean="0">
              <a:solidFill>
                <a:srgbClr val="E6FAF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E6FAF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الْمُسْلِمِيْنَ وَالمُسلِمَاتِ، الأَحيَاءِ مِنهُم</a:t>
            </a:r>
            <a:endParaRPr lang="en-US" sz="6000" b="1" dirty="0" smtClean="0">
              <a:solidFill>
                <a:srgbClr val="E6FAF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E6FAF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وَالأَموَاتِ، فَتُوبُوا إِلَيهِ فَاستَغفِرُوهُ،</a:t>
            </a:r>
            <a:endParaRPr lang="en-US" sz="6000" b="1" dirty="0" smtClean="0">
              <a:solidFill>
                <a:srgbClr val="E6FAF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E6FAF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إِنَّهُ هُوَ التَّوَّابُ الْغَفُوْرُ</a:t>
            </a:r>
          </a:p>
          <a:p>
            <a:pPr marL="0" indent="0" algn="r" rtl="1">
              <a:buNone/>
            </a:pPr>
            <a:endParaRPr lang="en-US" sz="4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6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04200" cy="51054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marL="0" indent="0" algn="ctr" rtl="1">
              <a:buNone/>
            </a:pPr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marL="0" indent="0" algn="ctr" rtl="1">
              <a:buNone/>
            </a:pPr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marL="0" indent="0" algn="ctr" rtl="1">
              <a:buNone/>
            </a:pPr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</a:t>
            </a:r>
            <a:endParaRPr lang="en-US" sz="6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marL="0" indent="0" algn="ctr" rtl="1">
              <a:buNone/>
            </a:pPr>
            <a:r>
              <a:rPr lang="ar-SA" sz="6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«أَستَغفِرُ اللهَ» العَظِيمَ</a:t>
            </a:r>
          </a:p>
          <a:p>
            <a:pPr marL="0" indent="0" algn="r" rtl="1">
              <a:buNone/>
            </a:pPr>
            <a:endParaRPr lang="en-US" sz="4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62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12746" t="15909" r="12480"/>
          <a:stretch>
            <a:fillRect/>
          </a:stretch>
        </p:blipFill>
        <p:spPr bwMode="auto">
          <a:xfrm>
            <a:off x="412751" y="812802"/>
            <a:ext cx="85026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-660397" y="4917017"/>
            <a:ext cx="10413998" cy="2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204200" cy="16002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8800" b="1" dirty="0">
                <a:cs typeface="Traditional Arabic" pitchFamily="2" charset="-78"/>
              </a:rPr>
              <a:t>الْحَمْدُ لِلَّهِ رب العالمين</a:t>
            </a:r>
            <a:r>
              <a:rPr lang="ar-SA" sz="8000" b="1" dirty="0">
                <a:cs typeface="Traditional Arabic" pitchFamily="2" charset="-78"/>
              </a:rPr>
              <a:t>. </a:t>
            </a:r>
            <a:endParaRPr lang="en-US" sz="6600" dirty="0"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53325" cy="979714"/>
          </a:xfrm>
        </p:spPr>
        <p:txBody>
          <a:bodyPr/>
          <a:lstStyle/>
          <a:p>
            <a:pPr algn="ctr"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4343400"/>
            <a:ext cx="8204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4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4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44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endParaRPr lang="en-US" sz="4400" b="1" dirty="0">
              <a:ln w="1270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1524000"/>
            <a:ext cx="8204200" cy="1828800"/>
          </a:xfrm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 rtl="1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raditional Arabic" pitchFamily="2" charset="-78"/>
                <a:cs typeface="Traditional Arabic" pitchFamily="2" charset="-78"/>
              </a:rPr>
              <a:t>وَأَشْهَدُ أَنْ 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raditional Arabic" pitchFamily="2" charset="-78"/>
                <a:cs typeface="Traditional Arabic" pitchFamily="2" charset="-78"/>
              </a:rPr>
              <a:t>لا </a:t>
            </a:r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raditional Arabic" pitchFamily="2" charset="-78"/>
                <a:cs typeface="Traditional Arabic" pitchFamily="2" charset="-78"/>
              </a:rPr>
              <a:t>إِلَهَ إِلاَّ اللهُ وَحْدَهُ لاَ شَرِيْكَ لَهُ، وَأَشْهَدُ أَنَّ مُحَمَّداً عَبْدُهُ وَرَسُوْلُهُ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1" y="304800"/>
            <a:ext cx="6096000" cy="979714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dirty="0">
              <a:ln w="12700"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6250" y="3429000"/>
            <a:ext cx="820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utusan-Nya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473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04200" cy="2590800"/>
          </a:xfrm>
        </p:spPr>
        <p:txBody>
          <a:bodyPr/>
          <a:lstStyle/>
          <a:p>
            <a:pPr marL="0" indent="0" algn="ctr" rtl="1">
              <a:buNone/>
            </a:pP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ar-SA" sz="5400" b="1" dirty="0">
                <a:solidFill>
                  <a:srgbClr val="7030A0"/>
                </a:solidFill>
                <a:cs typeface="Traditional Arabic" pitchFamily="2" charset="-78"/>
              </a:rPr>
              <a:t>اللَّهُمَّ صَلِّ وَسَلِّمْ عَلَى سَيِّدِنَا مُحَمَّدٍ وَعَلَى ءَالِهِ وَصَحْبِهِ وَمَنِ اهْتَدَى. </a:t>
            </a:r>
            <a:endParaRPr lang="en-US" sz="4400" dirty="0">
              <a:solidFill>
                <a:srgbClr val="7030A0"/>
              </a:solidFill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553325" cy="979714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Muhammad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endParaRPr lang="en-US" sz="4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8067" y="3810000"/>
            <a:ext cx="820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ikutan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endParaRPr lang="en-US" sz="2800" b="1" dirty="0">
              <a:ln w="1270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0800" y="1828800"/>
            <a:ext cx="9194800" cy="15240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7200" b="1" dirty="0">
                <a:solidFill>
                  <a:srgbClr val="7030A0"/>
                </a:solidFill>
                <a:cs typeface="Traditional Arabic" pitchFamily="2" charset="-78"/>
              </a:rPr>
              <a:t>اتَّقُوا اللهَ حَق تُقَاته، فقد فاز المتقون</a:t>
            </a:r>
            <a:r>
              <a:rPr lang="ar-SA" sz="6600" b="1" dirty="0">
                <a:solidFill>
                  <a:srgbClr val="7030A0"/>
                </a:solidFill>
                <a:cs typeface="Traditional Arabic" pitchFamily="2" charset="-78"/>
              </a:rPr>
              <a:t>. </a:t>
            </a:r>
            <a:endParaRPr lang="en-US" sz="6600" dirty="0">
              <a:solidFill>
                <a:srgbClr val="7030A0"/>
              </a:solidFill>
              <a:cs typeface="Traditional Arabic" pitchFamily="2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553325" cy="979714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820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6084"/>
            <a:ext cx="8686800" cy="4997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886200"/>
            <a:ext cx="8686800" cy="2893100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aala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malaikat-Nya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abi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SAW).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600" b="1" dirty="0">
              <a:ln>
                <a:solidFill>
                  <a:prstClr val="black"/>
                </a:solidFill>
              </a:ln>
              <a:solidFill>
                <a:srgbClr val="FFFF99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813009" y="41006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563771" y="0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6781800" cy="19050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7200" b="1" dirty="0">
                <a:solidFill>
                  <a:srgbClr val="7030A0"/>
                </a:solidFill>
                <a:cs typeface="Traditional Arabic" pitchFamily="2" charset="-78"/>
              </a:rPr>
              <a:t>وَأَشْهَدُ أَنْ لا إِلَهَ إِلا اللهُ الْمَلِكُ الْحَقُّ </a:t>
            </a:r>
            <a:r>
              <a:rPr lang="ar-SA" sz="7200" b="1" dirty="0" smtClean="0">
                <a:solidFill>
                  <a:srgbClr val="7030A0"/>
                </a:solidFill>
                <a:cs typeface="Traditional Arabic" pitchFamily="2" charset="-78"/>
              </a:rPr>
              <a:t>الْمُبِيْن</a:t>
            </a:r>
            <a:endParaRPr lang="en-US" sz="7200" b="1" dirty="0" smtClean="0">
              <a:solidFill>
                <a:srgbClr val="7030A0"/>
              </a:solidFill>
              <a:cs typeface="Traditional Arabic" pitchFamily="2" charset="-78"/>
            </a:endParaRPr>
          </a:p>
          <a:p>
            <a:pPr marL="0" indent="0" algn="ctr" rtl="1">
              <a:lnSpc>
                <a:spcPct val="80000"/>
              </a:lnSpc>
              <a:buNone/>
            </a:pPr>
            <a:endParaRPr lang="en-US" sz="5400" b="1" dirty="0" smtClean="0"/>
          </a:p>
          <a:p>
            <a:pPr marL="0" indent="0" algn="ctr" rtl="1">
              <a:lnSpc>
                <a:spcPct val="80000"/>
              </a:lnSpc>
              <a:buNone/>
            </a:pPr>
            <a:r>
              <a:rPr lang="ar-SA" sz="5400" b="1" dirty="0" smtClean="0"/>
              <a:t> </a:t>
            </a:r>
            <a:endParaRPr lang="en-US" sz="5400" dirty="0" smtClean="0">
              <a:solidFill>
                <a:srgbClr val="4D4D4D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248525" cy="457200"/>
          </a:xfrm>
        </p:spPr>
        <p:txBody>
          <a:bodyPr/>
          <a:lstStyle/>
          <a:p>
            <a:pPr algn="ctr"/>
            <a:r>
              <a:rPr lang="en-US" sz="4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ru-RU" sz="4800" dirty="0" smtClean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3200" y="3886200"/>
            <a:ext cx="878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rtl="1">
              <a:buFontTx/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aku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menyaksikan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bahawa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tiada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tuhan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melainkan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Allah,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Tuhan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kerajaan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/>
              <a:t>yang </a:t>
            </a:r>
            <a:r>
              <a:rPr lang="en-US" sz="3800" b="1" dirty="0" err="1" smtClean="0"/>
              <a:t>hakiki</a:t>
            </a:r>
            <a:r>
              <a:rPr lang="en-US" sz="3800" b="1" dirty="0" smtClean="0"/>
              <a:t> </a:t>
            </a:r>
          </a:p>
          <a:p>
            <a:pPr marL="0" indent="0" algn="ctr" rtl="1">
              <a:buFontTx/>
              <a:buNone/>
            </a:pPr>
            <a:r>
              <a:rPr lang="en-US" sz="3800" b="1" dirty="0" err="1" smtClean="0"/>
              <a:t>lagi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jelas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nyata</a:t>
            </a:r>
            <a:endParaRPr lang="en-US" sz="3800" b="1" dirty="0" smtClean="0"/>
          </a:p>
        </p:txBody>
      </p:sp>
    </p:spTree>
    <p:extLst>
      <p:ext uri="{BB962C8B-B14F-4D97-AF65-F5344CB8AC3E}">
        <p14:creationId xmlns:p14="http://schemas.microsoft.com/office/powerpoint/2010/main" val="5980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553325" cy="979714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426" y="1143000"/>
            <a:ext cx="8532813" cy="27699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اللَّهُمَّ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اغفِر 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لِ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لمُؤمِنِينَ وَالمُؤمِنَاتِ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 وَا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لمُسلِمِينَ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</a:t>
            </a: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إِنَّكَ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سَمِيعٌ قَرِيبٌ م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ُجِيبُ الدَّعَوَات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ِ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288810"/>
            <a:ext cx="8861006" cy="249299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mpunkanlah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osa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olongan</a:t>
            </a:r>
            <a:r>
              <a:rPr kumimoji="0" lang="ar-SA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b="1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uslimin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kumimoji="0" lang="en-GB" sz="2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  <a:endParaRPr kumimoji="0" lang="en-GB" sz="2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63603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76400"/>
            <a:ext cx="9296400" cy="455509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800" b="1" dirty="0">
                <a:latin typeface="Traditional Arabic" pitchFamily="18" charset="-78"/>
                <a:cs typeface="Traditional Arabic" pitchFamily="18" charset="-78"/>
              </a:rPr>
              <a:t>اللَّهُمَّ ادْفَعْ عَنَّا الْبَلاءَ وَالْوَبَاءَ وَالْفَحْشَاءَ مَا لا يَصْرِفُهُ غَيْرُكَ. اللَّهُمَّ إِنَّا نَعُوذُ بِكَ مِنَ البَرَصِ وَالْجُنُونِ وَالْجُذَامِ وَمِن سَيِّئِ الأَسْقَامِ</a:t>
            </a:r>
            <a:r>
              <a:rPr lang="ar-SA" sz="5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en-US" sz="5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800" b="1" dirty="0">
                <a:latin typeface="Traditional Arabic" pitchFamily="18" charset="-78"/>
                <a:cs typeface="Traditional Arabic" pitchFamily="18" charset="-78"/>
              </a:rPr>
              <a:t>اللَّهُمَّ اشْفِ مَرْضَانَا وَارْحَمْ مَّوْتَانَا</a:t>
            </a:r>
            <a:r>
              <a:rPr lang="ar-SA" sz="58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endParaRPr lang="en-US" sz="5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800" b="1" dirty="0">
                <a:latin typeface="Traditional Arabic" pitchFamily="18" charset="-78"/>
                <a:cs typeface="Traditional Arabic" pitchFamily="18" charset="-78"/>
              </a:rPr>
              <a:t>وَالْطُفْ بِنَا فِيمَا نَزَلَ بِنَا.</a:t>
            </a:r>
            <a:endParaRPr kumimoji="0" lang="en-GB" sz="5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itchFamily="18" charset="-78"/>
              <a:ea typeface="Arial Unicode MS" pitchFamily="34" charset="-12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7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gradFill>
            <a:gsLst>
              <a:gs pos="46000">
                <a:srgbClr val="F4F0FA">
                  <a:alpha val="5882"/>
                </a:srgbClr>
              </a:gs>
              <a:gs pos="100000">
                <a:schemeClr val="bg1"/>
              </a:gs>
              <a:gs pos="0">
                <a:srgbClr val="CEBAEC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رَبَّنَا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آتِنَا فِي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الدُّنيَا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َفِي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الآخِرَةِ 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َقِنَا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عَذَابَ النَّارِ. وَصَلَّى اللهُ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سَيِّدِنَا مُحَمَّدٍ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آلِهِ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وَصَحبِهِ وَسَلَّم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. </a:t>
            </a:r>
            <a:endParaRPr kumimoji="0" lang="ar-SA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وَالحَمدُ للهِ رَبِّ العَالَمِينَ.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Ya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 Allah…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Kurniakanlah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epada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ami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unia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akhirat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serta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hindarilah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kami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seksaan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neraka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01000" cy="25908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4800" b="1" dirty="0">
                <a:solidFill>
                  <a:srgbClr val="7030A0"/>
                </a:solidFill>
                <a:cs typeface="Traditional Arabic" pitchFamily="2" charset="-78"/>
              </a:rPr>
              <a:t>اَللَّهُمَّ صَلِّ وَسَلِّمْ عَلَى سَيِّدِنَا وَمَوْلانَا مُحَمَّدٍ ، وَعَلَى آلِهِ وَأَصْحَابِهِ وَ مَنْ تَبِعَهُمْ بِإِحْسَانٍ إِلَى يَوْمِ الدِّيْنِ،</a:t>
            </a:r>
            <a:endParaRPr lang="en-US" sz="4800" dirty="0" smtClean="0">
              <a:solidFill>
                <a:srgbClr val="7030A0"/>
              </a:solidFill>
              <a:cs typeface="Traditional Arabic" pitchFamily="2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248525" cy="9144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1300" y="3733800"/>
            <a:ext cx="871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rtl="1">
              <a:buFontTx/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Allah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kurniakan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rahmat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kesejahteraan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junjungan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kami, Muhammad,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keluarganya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para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sahabatnya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sesiapa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sahaja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jejak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langkah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mereka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sehinggalah</a:t>
            </a:r>
            <a:r>
              <a:rPr lang="en-US" b="1" dirty="0" smtClean="0"/>
              <a:t> </a:t>
            </a:r>
            <a:r>
              <a:rPr lang="en-US" b="1" dirty="0" err="1" smtClean="0"/>
              <a:t>berlaku</a:t>
            </a:r>
            <a:r>
              <a:rPr lang="en-US" b="1" dirty="0" smtClean="0"/>
              <a:t> </a:t>
            </a:r>
            <a:r>
              <a:rPr lang="en-US" b="1" dirty="0" err="1" smtClean="0"/>
              <a:t>Kiamat</a:t>
            </a:r>
            <a:endParaRPr lang="en-US" b="1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8001000" cy="25908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6000" b="1" dirty="0">
                <a:solidFill>
                  <a:srgbClr val="7030A0"/>
                </a:solidFill>
                <a:cs typeface="Traditional Arabic" pitchFamily="2" charset="-78"/>
              </a:rPr>
              <a:t>اِتَّقُوْا اللهَ وَأَطِيْعُوْهُ، وَاذْكُرُوْهُ، </a:t>
            </a:r>
            <a:endParaRPr lang="en-US" sz="6000" b="1" dirty="0" smtClean="0">
              <a:solidFill>
                <a:srgbClr val="7030A0"/>
              </a:solidFill>
              <a:cs typeface="Traditional Arabic" pitchFamily="2" charset="-78"/>
            </a:endParaRPr>
          </a:p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7030A0"/>
                </a:solidFill>
                <a:cs typeface="Traditional Arabic" pitchFamily="2" charset="-78"/>
              </a:rPr>
              <a:t>وَاعْلَمُوْا </a:t>
            </a:r>
            <a:r>
              <a:rPr lang="ar-SA" sz="6000" b="1" dirty="0">
                <a:solidFill>
                  <a:srgbClr val="7030A0"/>
                </a:solidFill>
                <a:cs typeface="Traditional Arabic" pitchFamily="2" charset="-78"/>
              </a:rPr>
              <a:t>أَنَّ اللهَ مَعَ الذَّاكِرِيْنَ.</a:t>
            </a:r>
            <a:endParaRPr lang="en-US" sz="5400" dirty="0" smtClean="0">
              <a:solidFill>
                <a:srgbClr val="7030A0"/>
              </a:solidFill>
              <a:cs typeface="Traditional Arabic" pitchFamily="2" charset="-7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248525" cy="9144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3200" y="3886200"/>
            <a:ext cx="871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rtl="1">
              <a:buFontTx/>
              <a:buNone/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Bertaqwalah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Allah.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Taati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ingatilah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Dia.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Ketahuilah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Allah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mengingatiNya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6;p19"/>
          <p:cNvSpPr txBox="1">
            <a:spLocks/>
          </p:cNvSpPr>
          <p:nvPr/>
        </p:nvSpPr>
        <p:spPr bwMode="auto">
          <a:xfrm>
            <a:off x="533400" y="457200"/>
            <a:ext cx="563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Khutbah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r>
              <a:rPr lang="en-US" sz="4500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4500" dirty="0" smtClean="0">
                <a:ln w="12700"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sz="4500" dirty="0">
              <a:solidFill>
                <a:schemeClr val="dk1"/>
              </a:solidFill>
            </a:endParaRPr>
          </a:p>
        </p:txBody>
      </p:sp>
      <p:sp>
        <p:nvSpPr>
          <p:cNvPr id="8" name="Google Shape;126;p19"/>
          <p:cNvSpPr txBox="1">
            <a:spLocks/>
          </p:cNvSpPr>
          <p:nvPr/>
        </p:nvSpPr>
        <p:spPr bwMode="auto">
          <a:xfrm>
            <a:off x="1143000" y="1828800"/>
            <a:ext cx="738846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55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 KEPADA ALLAH S.W.T</a:t>
            </a:r>
            <a:endParaRPr lang="en-US" sz="5500" dirty="0">
              <a:solidFill>
                <a:srgbClr val="FF0000"/>
              </a:solidFill>
            </a:endParaRPr>
          </a:p>
        </p:txBody>
      </p:sp>
      <p:sp>
        <p:nvSpPr>
          <p:cNvPr id="9" name="Google Shape;126;p19"/>
          <p:cNvSpPr txBox="1">
            <a:spLocks/>
          </p:cNvSpPr>
          <p:nvPr/>
        </p:nvSpPr>
        <p:spPr bwMode="auto">
          <a:xfrm>
            <a:off x="3200400" y="5124450"/>
            <a:ext cx="563586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2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 JAMADILAKHIR 1442H </a:t>
            </a:r>
          </a:p>
          <a:p>
            <a:pPr algn="ctr"/>
            <a:r>
              <a:rPr lang="en-US" sz="2000" i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BERSAMAAN</a:t>
            </a:r>
            <a:r>
              <a:rPr lang="en-US" sz="2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29 JANUARI 2021 </a:t>
            </a:r>
            <a:endParaRPr lang="en-US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248525" cy="1295400"/>
          </a:xfrm>
        </p:spPr>
        <p:txBody>
          <a:bodyPr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Situasi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pandemik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covid-19,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endParaRPr lang="ru-RU" sz="3200" dirty="0" smtClean="0">
              <a:solidFill>
                <a:srgbClr val="4D4D4D"/>
              </a:solidFill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905000"/>
            <a:ext cx="4648200" cy="1524000"/>
          </a:xfrm>
          <a:solidFill>
            <a:srgbClr val="92D050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embali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Allah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sentiasa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mengingati-Nya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</a:t>
            </a:r>
            <a:endParaRPr lang="en-US" sz="54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0" y="2705100"/>
            <a:ext cx="3581401" cy="1905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Allah S.W.T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supaya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insaf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kepada-Nya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581400"/>
            <a:ext cx="4648200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emperbanyakan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beristighfar</a:t>
            </a:r>
            <a:endParaRPr lang="en-US" sz="54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4067" y="4800600"/>
            <a:ext cx="4648200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ertaubat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berdoa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kepada-Nya</a:t>
            </a:r>
            <a:endParaRPr lang="en-US" sz="54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981200"/>
            <a:ext cx="8204200" cy="23622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5400" dirty="0" smtClean="0"/>
              <a:t/>
            </a:r>
            <a:br>
              <a:rPr lang="ar-SA" sz="5400" dirty="0" smtClean="0"/>
            </a:br>
            <a:r>
              <a:rPr lang="ar-SA" sz="5400" dirty="0" smtClean="0"/>
              <a:t/>
            </a:r>
            <a:br>
              <a:rPr lang="ar-SA" sz="5400" dirty="0" smtClean="0"/>
            </a:br>
            <a:endParaRPr lang="en-US" sz="5000" dirty="0" smtClean="0">
              <a:solidFill>
                <a:srgbClr val="4D4D4D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-159808" y="304800"/>
            <a:ext cx="9505950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Al-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a’raf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168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7067" y="3511574"/>
            <a:ext cx="871220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 Kami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uji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nikmat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pemberian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baik-baik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bala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bencana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buruk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supaya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kembali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bertaubat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682" y="2000250"/>
            <a:ext cx="10210799" cy="259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848600" cy="5181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bala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menimpa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muka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siapa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pun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mengangkatkannya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kecuali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Allah s.w.t.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Pastikan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mematuhi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SOP yang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ditetapkan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pihak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berkuasa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Senantiasa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bergantung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harap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Allah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berkuasa</a:t>
            </a:r>
            <a:endParaRPr lang="en-US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6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31ADCF"/>
      </a:lt2>
      <a:accent1>
        <a:srgbClr val="1BB8D7"/>
      </a:accent1>
      <a:accent2>
        <a:srgbClr val="1ACBF1"/>
      </a:accent2>
      <a:accent3>
        <a:srgbClr val="FFFFFF"/>
      </a:accent3>
      <a:accent4>
        <a:srgbClr val="404040"/>
      </a:accent4>
      <a:accent5>
        <a:srgbClr val="ABD8E8"/>
      </a:accent5>
      <a:accent6>
        <a:srgbClr val="16B8DA"/>
      </a:accent6>
      <a:hlink>
        <a:srgbClr val="9BE424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280</TotalTime>
  <Words>1137</Words>
  <Application>Microsoft Office PowerPoint</Application>
  <PresentationFormat>On-screen Show (4:3)</PresentationFormat>
  <Paragraphs>152</Paragraphs>
  <Slides>36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powerpoint-template</vt:lpstr>
      <vt:lpstr>KEMBALI KEPADA ALLAH SWT</vt:lpstr>
      <vt:lpstr>Pujian kepada Allah S.W.T</vt:lpstr>
      <vt:lpstr>Syahadah</vt:lpstr>
      <vt:lpstr>Selawat ke atas Nabi Muhammad S.A.W</vt:lpstr>
      <vt:lpstr>Pesanan Taqwa</vt:lpstr>
      <vt:lpstr>PowerPoint Presentation</vt:lpstr>
      <vt:lpstr>Dalam Situasi ujian pandemik covid-19, kita hendaklah: </vt:lpstr>
      <vt:lpstr>Firman Allah swt: Al-a’raf: 168</vt:lpstr>
      <vt:lpstr>PowerPoint Presentation</vt:lpstr>
      <vt:lpstr>Firman Allah swt:  al-An’am: 17</vt:lpstr>
      <vt:lpstr>Maksudnya:</vt:lpstr>
      <vt:lpstr>Saranan agar Allah s.w.t mengangkat bala:</vt:lpstr>
      <vt:lpstr>Firman Allah swt:  at-Talaq: 2 &amp; 3</vt:lpstr>
      <vt:lpstr>Maksudnya:</vt:lpstr>
      <vt:lpstr>Saranan agar Allah swt mengangkat bala:</vt:lpstr>
      <vt:lpstr>Rasulullah saw bersabda:</vt:lpstr>
      <vt:lpstr>Maksudnya:</vt:lpstr>
      <vt:lpstr>PowerPoint Presentation</vt:lpstr>
      <vt:lpstr>Rasulullah saw bersabda:</vt:lpstr>
      <vt:lpstr>Maksudnya:</vt:lpstr>
      <vt:lpstr>Rasulullah saw bersabda :</vt:lpstr>
      <vt:lpstr>PowerPoint Presentation</vt:lpstr>
      <vt:lpstr>PowerPoint Presentation</vt:lpstr>
      <vt:lpstr>PowerPoint Presentation</vt:lpstr>
      <vt:lpstr>Pujian kepada Allah SWT</vt:lpstr>
      <vt:lpstr>Syahadah</vt:lpstr>
      <vt:lpstr>Selawat ke atas Nabi Muhammad S.A.W</vt:lpstr>
      <vt:lpstr>Pesanan Taqwa</vt:lpstr>
      <vt:lpstr>PowerPoint Presentation</vt:lpstr>
      <vt:lpstr>Pesanan Taqwa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PMasjid</cp:lastModifiedBy>
  <cp:revision>35</cp:revision>
  <dcterms:created xsi:type="dcterms:W3CDTF">2021-01-26T04:20:04Z</dcterms:created>
  <dcterms:modified xsi:type="dcterms:W3CDTF">2021-01-28T12:34:25Z</dcterms:modified>
</cp:coreProperties>
</file>